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8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1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10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9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70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3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73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68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0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90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16B3-9B3D-40BD-82DA-343EA85CCA65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34A2B-5501-48A5-9F15-0616464671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43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Soirée information parents d’élèves de sixième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929797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Collège Isabelle </a:t>
            </a:r>
            <a:r>
              <a:rPr lang="fr-FR" dirty="0" err="1" smtClean="0"/>
              <a:t>Autissier</a:t>
            </a:r>
            <a:r>
              <a:rPr lang="fr-FR" dirty="0" smtClean="0"/>
              <a:t> </a:t>
            </a:r>
          </a:p>
          <a:p>
            <a:r>
              <a:rPr lang="fr-FR" dirty="0" smtClean="0"/>
              <a:t>HERBLAY sur SEINE</a:t>
            </a:r>
          </a:p>
          <a:p>
            <a:r>
              <a:rPr lang="fr-FR" dirty="0" smtClean="0"/>
              <a:t>1 rue Jacques Tati</a:t>
            </a:r>
          </a:p>
          <a:p>
            <a:r>
              <a:rPr lang="fr-FR" dirty="0" smtClean="0"/>
              <a:t>Ce.0952205f@ac-versailles.fr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746" y="268986"/>
            <a:ext cx="105029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5" y="268986"/>
            <a:ext cx="1486907" cy="1121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66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1891" y="26494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746" y="268986"/>
            <a:ext cx="105029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6" y="300418"/>
            <a:ext cx="1332360" cy="9874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940158" y="1094704"/>
            <a:ext cx="93905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Enjeux de la classe de sixième: Apprendre l’autonomie dans son travail personnel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sz="3200" dirty="0" smtClean="0"/>
              <a:t>Remplir correctement son cahier de texte.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Utiliser l’ENT pour consulter ses devoirs et anticiper.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Bien faire son sac la veille.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Participer en classe et ne pas bavarder.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Demander de l’aide en cas de difficulté.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Ne pas laisser des points de programme non maîtrisés: exploiter les temps en demi-groupes et participer aux Devoirs Faits.</a:t>
            </a:r>
            <a:endParaRPr lang="fr-FR" sz="3200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931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7166" y="1310869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746" y="268986"/>
            <a:ext cx="105029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6" y="300418"/>
            <a:ext cx="1332360" cy="9874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141925" y="1412159"/>
            <a:ext cx="980511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dirty="0" smtClean="0">
                <a:latin typeface="+mj-lt"/>
              </a:rPr>
              <a:t>SERVICE DE GESTION</a:t>
            </a:r>
          </a:p>
          <a:p>
            <a:pPr algn="ctr"/>
            <a:r>
              <a:rPr lang="fr-FR" sz="4400" dirty="0" smtClean="0">
                <a:latin typeface="+mj-lt"/>
              </a:rPr>
              <a:t>  </a:t>
            </a:r>
            <a:endParaRPr lang="fr-FR" dirty="0" smtClean="0"/>
          </a:p>
          <a:p>
            <a:pPr marL="457200" indent="-457200">
              <a:buFontTx/>
              <a:buChar char="-"/>
            </a:pPr>
            <a:r>
              <a:rPr lang="fr-FR" sz="2800" dirty="0"/>
              <a:t>D</a:t>
            </a:r>
            <a:r>
              <a:rPr lang="fr-FR" sz="2800" dirty="0" smtClean="0"/>
              <a:t>emi-pension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Rest’o Collège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Bourses nationales</a:t>
            </a:r>
          </a:p>
          <a:p>
            <a:pPr marL="457200" indent="-457200">
              <a:buFontTx/>
              <a:buChar char="-"/>
            </a:pPr>
            <a:r>
              <a:rPr lang="fr-FR" sz="2800" dirty="0" smtClean="0"/>
              <a:t>Fonds sociaux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613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1682" y="34190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Bilan rentrée 2021</a:t>
            </a:r>
            <a:br>
              <a:rPr lang="fr-FR" dirty="0" smtClean="0"/>
            </a:br>
            <a:r>
              <a:rPr lang="fr-FR" sz="4400" dirty="0" smtClean="0"/>
              <a:t>- 36 professeurs</a:t>
            </a:r>
            <a:br>
              <a:rPr lang="fr-FR" sz="4400" dirty="0" smtClean="0"/>
            </a:br>
            <a:r>
              <a:rPr lang="fr-FR" sz="4400" dirty="0" smtClean="0"/>
              <a:t>- 503 élèves</a:t>
            </a:r>
            <a:br>
              <a:rPr lang="fr-FR" sz="4400" dirty="0" smtClean="0"/>
            </a:br>
            <a:r>
              <a:rPr lang="fr-FR" sz="4400" dirty="0" smtClean="0"/>
              <a:t>Principal: M. CARRE</a:t>
            </a:r>
            <a:br>
              <a:rPr lang="fr-FR" sz="4400" dirty="0" smtClean="0"/>
            </a:br>
            <a:r>
              <a:rPr lang="fr-FR" sz="4400" dirty="0" smtClean="0"/>
              <a:t>Adjointe gestionnaire: Mme BAPTISTE (assistée de Mme CLOUVEL)</a:t>
            </a:r>
            <a:br>
              <a:rPr lang="fr-FR" sz="4400" dirty="0" smtClean="0"/>
            </a:br>
            <a:r>
              <a:rPr lang="fr-FR" sz="4400" dirty="0" smtClean="0"/>
              <a:t>CPE: Mme BOUTELET et Mme BONINE</a:t>
            </a:r>
            <a:br>
              <a:rPr lang="fr-FR" sz="4400" dirty="0" smtClean="0"/>
            </a:br>
            <a:r>
              <a:rPr lang="fr-FR" sz="4400" dirty="0" smtClean="0"/>
              <a:t>- Une infirmière scolaire: Mme OURY</a:t>
            </a:r>
            <a:br>
              <a:rPr lang="fr-FR" sz="4400" dirty="0" smtClean="0"/>
            </a:br>
            <a:r>
              <a:rPr lang="fr-FR" sz="4400" dirty="0" smtClean="0"/>
              <a:t>- Un assistant social: M. SORO</a:t>
            </a:r>
            <a:br>
              <a:rPr lang="fr-FR" sz="4400" dirty="0" smtClean="0"/>
            </a:b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461347"/>
            <a:ext cx="9144000" cy="1124211"/>
          </a:xfrm>
        </p:spPr>
        <p:txBody>
          <a:bodyPr>
            <a:normAutofit fontScale="92500" lnSpcReduction="10000"/>
          </a:bodyPr>
          <a:lstStyle/>
          <a:p>
            <a:r>
              <a:rPr lang="fr-FR" sz="1400" dirty="0" smtClean="0"/>
              <a:t>Collège Isabelle </a:t>
            </a:r>
            <a:r>
              <a:rPr lang="fr-FR" sz="1400" dirty="0" err="1" smtClean="0"/>
              <a:t>Autissier</a:t>
            </a:r>
            <a:r>
              <a:rPr lang="fr-FR" sz="1400" dirty="0" smtClean="0"/>
              <a:t> </a:t>
            </a:r>
          </a:p>
          <a:p>
            <a:r>
              <a:rPr lang="fr-FR" sz="1400" dirty="0" smtClean="0"/>
              <a:t>HERBLAY sur SEINE</a:t>
            </a:r>
          </a:p>
          <a:p>
            <a:r>
              <a:rPr lang="fr-FR" sz="1400" dirty="0" smtClean="0"/>
              <a:t>1 rue Jacques Tati</a:t>
            </a:r>
          </a:p>
          <a:p>
            <a:r>
              <a:rPr lang="fr-FR" sz="1400" dirty="0" smtClean="0"/>
              <a:t>Ce.0952205f@ac-versailles.fr</a:t>
            </a:r>
            <a:endParaRPr lang="fr-FR" sz="1400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746" y="268986"/>
            <a:ext cx="105029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6" y="300418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93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19617" y="2270524"/>
            <a:ext cx="9144000" cy="3074208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Rappel protocole sanitaire rentrée 2021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- Port du masque et gel hydro-alcoolique</a:t>
            </a:r>
            <a:br>
              <a:rPr lang="fr-FR" sz="3600" dirty="0" smtClean="0"/>
            </a:br>
            <a:r>
              <a:rPr lang="fr-FR" sz="3600" dirty="0" smtClean="0"/>
              <a:t>- Sens de circulation et récréation par niveau</a:t>
            </a:r>
            <a:br>
              <a:rPr lang="fr-FR" sz="3600" dirty="0" smtClean="0"/>
            </a:br>
            <a:r>
              <a:rPr lang="fr-FR" sz="3600" dirty="0" smtClean="0"/>
              <a:t>- Maintien des salles de classe/professeurs</a:t>
            </a:r>
            <a:br>
              <a:rPr lang="fr-FR" sz="3600" dirty="0" smtClean="0"/>
            </a:br>
            <a:r>
              <a:rPr lang="fr-FR" sz="3600" dirty="0" smtClean="0"/>
              <a:t>- Service de Restauration: par classe pour le contact </a:t>
            </a:r>
            <a:r>
              <a:rPr lang="fr-FR" sz="3600" dirty="0" err="1" smtClean="0"/>
              <a:t>tracing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Document élèves (illustration)</a:t>
            </a:r>
            <a:endParaRPr lang="fr-FR" sz="3600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0746" y="268986"/>
            <a:ext cx="1050290" cy="7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86" y="300418"/>
            <a:ext cx="1332360" cy="98746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296215" y="3464324"/>
            <a:ext cx="2382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Rappel: période de scolarisation à domicile si cas contact: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/>
              <a:t>Cas contact sphère scolaire: 7 jours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/>
              <a:t>Cas contact sphère privée: 17 jours</a:t>
            </a:r>
          </a:p>
          <a:p>
            <a:pPr marL="285750" indent="-285750" algn="just">
              <a:buFontTx/>
              <a:buChar char="-"/>
            </a:pPr>
            <a:r>
              <a:rPr lang="fr-FR" dirty="0" smtClean="0"/>
              <a:t>Cas positif: 10 jours d’isolement.</a:t>
            </a:r>
          </a:p>
          <a:p>
            <a:pPr algn="just"/>
            <a:r>
              <a:rPr lang="fr-FR" i="1" dirty="0" smtClean="0"/>
              <a:t>Source Ameli.fr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95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3340" y="1186092"/>
            <a:ext cx="10220459" cy="9308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Accompagner l’élève de sixième dans son statut de collégien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2290" y="2315022"/>
            <a:ext cx="10515600" cy="4351338"/>
          </a:xfrm>
        </p:spPr>
        <p:txBody>
          <a:bodyPr/>
          <a:lstStyle/>
          <a:p>
            <a:r>
              <a:rPr lang="fr-FR" dirty="0" smtClean="0"/>
              <a:t>Casier: 1 pour chaque élèves de 6</a:t>
            </a:r>
            <a:r>
              <a:rPr lang="fr-FR" baseline="30000" dirty="0" smtClean="0"/>
              <a:t>e</a:t>
            </a:r>
            <a:r>
              <a:rPr lang="fr-FR" dirty="0" smtClean="0"/>
              <a:t> demi-pensionnaire dès la semaine du 20 septembre (EDT définitifs).</a:t>
            </a:r>
          </a:p>
          <a:p>
            <a:r>
              <a:rPr lang="fr-FR" dirty="0" err="1" smtClean="0"/>
              <a:t>Cartablerie</a:t>
            </a:r>
            <a:r>
              <a:rPr lang="fr-FR" dirty="0" smtClean="0"/>
              <a:t> accessible.</a:t>
            </a:r>
          </a:p>
          <a:p>
            <a:r>
              <a:rPr lang="fr-FR" dirty="0" smtClean="0"/>
              <a:t>Début des clubs: fin septembre (éco-club, sciences, chorale, Théâtre novembre, jeux…)</a:t>
            </a:r>
          </a:p>
          <a:p>
            <a:r>
              <a:rPr lang="fr-FR" dirty="0" smtClean="0"/>
              <a:t>Atelier jeux de société le jeudi midi (lien avec le service jeunesse).</a:t>
            </a:r>
          </a:p>
          <a:p>
            <a:r>
              <a:rPr lang="fr-FR" dirty="0" smtClean="0"/>
              <a:t>Devoirs Faits: créneau de la pause méridienne et de 16h à 17h. (information à venir)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" y="198623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289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511" y="3016250"/>
            <a:ext cx="1936750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Projets pédagogiques 6e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1311499" y="169068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dirty="0" smtClean="0"/>
              <a:t>Evaluations nationales 6e et tests de Fluence.</a:t>
            </a:r>
          </a:p>
          <a:p>
            <a:pPr eaLnBrk="1" hangingPunct="1">
              <a:defRPr/>
            </a:pPr>
            <a:r>
              <a:rPr lang="fr-FR" altLang="fr-FR" dirty="0" smtClean="0"/>
              <a:t>2 classes à évaluations par compétences: projet rentrée 2021.</a:t>
            </a:r>
          </a:p>
          <a:p>
            <a:pPr eaLnBrk="1" hangingPunct="1">
              <a:defRPr/>
            </a:pPr>
            <a:r>
              <a:rPr lang="fr-FR" altLang="fr-FR" dirty="0" smtClean="0"/>
              <a:t>Séances EMI avec Mme LEGOUBEY (professeure documentaliste): </a:t>
            </a:r>
          </a:p>
          <a:p>
            <a:pPr marL="0" indent="0">
              <a:buNone/>
              <a:defRPr/>
            </a:pPr>
            <a:r>
              <a:rPr lang="fr-FR" altLang="fr-FR" dirty="0" smtClean="0"/>
              <a:t>Education aux Médias et à l’Information (découverte aussi de la </a:t>
            </a:r>
            <a:r>
              <a:rPr lang="fr-FR" altLang="fr-FR" dirty="0" err="1" smtClean="0"/>
              <a:t>Webradio</a:t>
            </a:r>
            <a:r>
              <a:rPr lang="fr-FR" altLang="fr-FR" dirty="0" smtClean="0"/>
              <a:t>)</a:t>
            </a:r>
          </a:p>
          <a:p>
            <a:pPr eaLnBrk="1" hangingPunct="1">
              <a:defRPr/>
            </a:pPr>
            <a:r>
              <a:rPr lang="fr-FR" altLang="fr-FR" dirty="0" smtClean="0"/>
              <a:t>Accompagnement personnalisé 6</a:t>
            </a:r>
            <a:r>
              <a:rPr lang="fr-FR" altLang="fr-FR" baseline="30000" dirty="0" smtClean="0"/>
              <a:t>e</a:t>
            </a:r>
            <a:r>
              <a:rPr lang="fr-FR" altLang="fr-FR" dirty="0" smtClean="0"/>
              <a:t>: Français et Mathématiques et dédoublement en SVT</a:t>
            </a:r>
          </a:p>
        </p:txBody>
      </p:sp>
      <p:pic>
        <p:nvPicPr>
          <p:cNvPr id="8197" name="Im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87" y="63500"/>
            <a:ext cx="944562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35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63984"/>
            <a:ext cx="10515600" cy="1325563"/>
          </a:xfrm>
        </p:spPr>
        <p:txBody>
          <a:bodyPr/>
          <a:lstStyle/>
          <a:p>
            <a:r>
              <a:rPr lang="fr-FR" dirty="0" smtClean="0"/>
              <a:t>Les évaluations nationales de sixième et Fluence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89265"/>
            <a:ext cx="10515600" cy="4351338"/>
          </a:xfrm>
        </p:spPr>
        <p:txBody>
          <a:bodyPr/>
          <a:lstStyle/>
          <a:p>
            <a:r>
              <a:rPr lang="fr-FR" dirty="0" smtClean="0"/>
              <a:t>Test de Fluence Cette </a:t>
            </a:r>
            <a:r>
              <a:rPr lang="fr-FR" dirty="0"/>
              <a:t>compétence, travaillée dès le cycle 2, doit en effet faire l’objet d’une attention particulière et d’un enseignement explicite de la part des professeurs des cycles 3 et 4. </a:t>
            </a:r>
            <a:r>
              <a:rPr lang="fr-FR" dirty="0" smtClean="0"/>
              <a:t>Mise en place d’un travail différencié en AP Français. Texte à lire adapté pour les élèves dyslexiques ou dyspraxiques.</a:t>
            </a:r>
          </a:p>
          <a:p>
            <a:r>
              <a:rPr lang="fr-FR" dirty="0" smtClean="0"/>
              <a:t>Evaluations nationales : Evaluations sur les niveaux de maitrise du cycle 3 en Français et Mathématiques. Ces évaluations sont numériques, elles durent environ 50 minutes pour chaque élève et s’adaptent au niveau scolaire de l’élève.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" y="40437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3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763984"/>
            <a:ext cx="10515600" cy="1325563"/>
          </a:xfrm>
        </p:spPr>
        <p:txBody>
          <a:bodyPr/>
          <a:lstStyle/>
          <a:p>
            <a:r>
              <a:rPr lang="fr-FR" dirty="0" smtClean="0"/>
              <a:t>Fin de cycle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cycle 3 (cycle de consolidation) regroupe les classes du CM1, CM2 et de 6e et concerne donc l'école et le collège</a:t>
            </a:r>
            <a:r>
              <a:rPr lang="fr-FR" dirty="0" smtClean="0"/>
              <a:t>.</a:t>
            </a:r>
          </a:p>
          <a:p>
            <a:r>
              <a:rPr lang="fr-FR" dirty="0" smtClean="0"/>
              <a:t>Programme BO du 30 juillet 2020. </a:t>
            </a:r>
          </a:p>
          <a:p>
            <a:r>
              <a:rPr lang="fr-FR" dirty="0" smtClean="0"/>
              <a:t>Enjeu important de consolidation des savoirs fondamentaux (donc évaluations nationales de 6</a:t>
            </a:r>
            <a:r>
              <a:rPr lang="fr-FR" baseline="30000" dirty="0" smtClean="0"/>
              <a:t>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Acquisition de l’autonomie progressive dans les apprentissages.</a:t>
            </a:r>
          </a:p>
          <a:p>
            <a:r>
              <a:rPr lang="fr-FR" dirty="0" smtClean="0"/>
              <a:t>Bulletins trimestriels et fin de sixième bilan de fin de cycle: indiquant le niveau de maitrise de l’élève dans les 8 domaines du socle commun de connaissances et de compétences.</a:t>
            </a: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" y="40437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721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1325563"/>
          </a:xfrm>
        </p:spPr>
        <p:txBody>
          <a:bodyPr/>
          <a:lstStyle/>
          <a:p>
            <a:r>
              <a:rPr lang="fr-FR" dirty="0" smtClean="0"/>
              <a:t>Socle commun de connaissances et de compétences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8926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fr-FR" b="1" dirty="0"/>
              <a:t>les langages pour penser et communiquer </a:t>
            </a:r>
            <a:r>
              <a:rPr lang="fr-FR" b="1" dirty="0" smtClean="0"/>
              <a:t>;</a:t>
            </a:r>
          </a:p>
          <a:p>
            <a:pPr lvl="1" fontAlgn="base"/>
            <a:r>
              <a:rPr lang="fr-FR" b="1" dirty="0"/>
              <a:t>comprendre, s'exprimer en utilisant la langue française à l'écrit et à l'oral ;</a:t>
            </a:r>
            <a:endParaRPr lang="fr-FR" dirty="0"/>
          </a:p>
          <a:p>
            <a:pPr lvl="1" fontAlgn="base"/>
            <a:r>
              <a:rPr lang="fr-FR" b="1" dirty="0"/>
              <a:t>comprendre, s'exprimer en utilisant une langue étrangère et, le cas échéant, une langue régionale (ou une deuxième langue étrangère) ;</a:t>
            </a:r>
            <a:endParaRPr lang="fr-FR" dirty="0"/>
          </a:p>
          <a:p>
            <a:pPr lvl="1" fontAlgn="base"/>
            <a:r>
              <a:rPr lang="fr-FR" b="1" dirty="0"/>
              <a:t>comprendre, s'exprimer en utilisant les langages mathématiques, scientifiques et informatiques ;</a:t>
            </a:r>
            <a:endParaRPr lang="fr-FR" dirty="0"/>
          </a:p>
          <a:p>
            <a:pPr lvl="1" fontAlgn="base"/>
            <a:r>
              <a:rPr lang="fr-FR" b="1" dirty="0"/>
              <a:t>comprendre, s'exprimer en utilisant les langages des arts et du corps.</a:t>
            </a:r>
            <a:endParaRPr lang="fr-FR" dirty="0"/>
          </a:p>
          <a:p>
            <a:pPr lvl="1" fontAlgn="base"/>
            <a:endParaRPr lang="fr-FR" dirty="0"/>
          </a:p>
          <a:p>
            <a:pPr fontAlgn="base"/>
            <a:r>
              <a:rPr lang="fr-FR" b="1" dirty="0"/>
              <a:t>les méthodes et outils pour apprendre ;</a:t>
            </a:r>
            <a:endParaRPr lang="fr-FR" dirty="0"/>
          </a:p>
          <a:p>
            <a:pPr fontAlgn="base"/>
            <a:r>
              <a:rPr lang="fr-FR" b="1" dirty="0"/>
              <a:t>la formation de la personne et du citoyen ;</a:t>
            </a:r>
            <a:endParaRPr lang="fr-FR" dirty="0"/>
          </a:p>
          <a:p>
            <a:pPr fontAlgn="base"/>
            <a:r>
              <a:rPr lang="fr-FR" b="1" dirty="0"/>
              <a:t>les systèmes naturels et les systèmes techniques ;</a:t>
            </a:r>
            <a:endParaRPr lang="fr-FR" dirty="0"/>
          </a:p>
          <a:p>
            <a:pPr fontAlgn="base"/>
            <a:r>
              <a:rPr lang="fr-FR" b="1" dirty="0"/>
              <a:t>les représentations du monde et l'activité humaine.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" y="40437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34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27906"/>
            <a:ext cx="10515600" cy="1325563"/>
          </a:xfrm>
        </p:spPr>
        <p:txBody>
          <a:bodyPr/>
          <a:lstStyle/>
          <a:p>
            <a:r>
              <a:rPr lang="fr-FR" dirty="0" smtClean="0"/>
              <a:t>Gestion des retards et des absences (Mme BOUTELET)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6532" y="2868813"/>
            <a:ext cx="10515600" cy="4351338"/>
          </a:xfrm>
        </p:spPr>
        <p:txBody>
          <a:bodyPr/>
          <a:lstStyle/>
          <a:p>
            <a:r>
              <a:rPr lang="fr-FR" dirty="0" smtClean="0"/>
              <a:t>Anticipation si possible.</a:t>
            </a:r>
          </a:p>
          <a:p>
            <a:r>
              <a:rPr lang="fr-FR" dirty="0" smtClean="0"/>
              <a:t>Régularisation (avec justificatif quand nécessaire).</a:t>
            </a:r>
          </a:p>
          <a:p>
            <a:r>
              <a:rPr lang="fr-FR" dirty="0" smtClean="0"/>
              <a:t>Usage du carnet de correspondance.</a:t>
            </a:r>
          </a:p>
          <a:p>
            <a:r>
              <a:rPr lang="fr-FR" dirty="0" smtClean="0"/>
              <a:t>Information avec la vie scolaire</a:t>
            </a:r>
          </a:p>
          <a:p>
            <a:endParaRPr lang="fr-FR" dirty="0"/>
          </a:p>
          <a:p>
            <a:r>
              <a:rPr lang="fr-FR" dirty="0" smtClean="0"/>
              <a:t>Respect du Règlement intérieur: voté en CA en mars 2021 (respect des biens et personnes, Valeurs républicaines…)</a:t>
            </a:r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0" y="40437"/>
            <a:ext cx="1332360" cy="9874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99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549</Words>
  <Application>Microsoft Office PowerPoint</Application>
  <PresentationFormat>Grand écran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Soirée information parents d’élèves de sixième</vt:lpstr>
      <vt:lpstr>Bilan rentrée 2021 - 36 professeurs - 503 élèves Principal: M. CARRE Adjointe gestionnaire: Mme BAPTISTE (assistée de Mme CLOUVEL) CPE: Mme BOUTELET et Mme BONINE - Une infirmière scolaire: Mme OURY - Un assistant social: M. SORO </vt:lpstr>
      <vt:lpstr>Rappel protocole sanitaire rentrée 2021  - Port du masque et gel hydro-alcoolique - Sens de circulation et récréation par niveau - Maintien des salles de classe/professeurs - Service de Restauration: par classe pour le contact tracing Document élèves (illustration)</vt:lpstr>
      <vt:lpstr>Accompagner l’élève de sixième dans son statut de collégien</vt:lpstr>
      <vt:lpstr>Projets pédagogiques 6e</vt:lpstr>
      <vt:lpstr>Les évaluations nationales de sixième et Fluence</vt:lpstr>
      <vt:lpstr>Fin de cycle 3</vt:lpstr>
      <vt:lpstr>Socle commun de connaissances et de compétences</vt:lpstr>
      <vt:lpstr>Gestion des retards et des absences (Mme BOUTELET)</vt:lpstr>
      <vt:lpstr>  </vt:lpstr>
      <vt:lpstr> </vt:lpstr>
    </vt:vector>
  </TitlesOfParts>
  <Company>COLLEGE95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Soirée information parents d’élèves de sixième</dc:title>
  <dc:creator>Lyes Choulak</dc:creator>
  <cp:lastModifiedBy>GERANE ZADIGUE BAPTISTE</cp:lastModifiedBy>
  <cp:revision>15</cp:revision>
  <dcterms:created xsi:type="dcterms:W3CDTF">2020-09-09T13:57:48Z</dcterms:created>
  <dcterms:modified xsi:type="dcterms:W3CDTF">2021-09-10T07:11:39Z</dcterms:modified>
</cp:coreProperties>
</file>